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80" r:id="rId5"/>
    <p:sldId id="281" r:id="rId6"/>
    <p:sldId id="283" r:id="rId7"/>
    <p:sldId id="285" r:id="rId8"/>
    <p:sldId id="282" r:id="rId9"/>
    <p:sldId id="286" r:id="rId10"/>
    <p:sldId id="284" r:id="rId11"/>
    <p:sldId id="287" r:id="rId12"/>
    <p:sldId id="288" r:id="rId13"/>
    <p:sldId id="289" r:id="rId14"/>
  </p:sldIdLst>
  <p:sldSz cx="12192000" cy="6858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–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34620" autoAdjust="0"/>
    <p:restoredTop sz="86409" autoAdjust="0"/>
  </p:normalViewPr>
  <p:slideViewPr>
    <p:cSldViewPr snapToGrid="0">
      <p:cViewPr varScale="1">
        <p:scale>
          <a:sx n="45" d="100"/>
          <a:sy n="45" d="100"/>
        </p:scale>
        <p:origin x="60" y="34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3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5263A-1FE3-444D-B746-07E3D806D44D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5EF42-CF4D-40C1-9704-CD2A2B6D54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212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EE1AC-0EC7-445E-84F1-E1E9AFBEED7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9C1E3-C492-4FF7-B357-F49867560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512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10972800" cy="756919"/>
          </a:xfrm>
        </p:spPr>
        <p:txBody>
          <a:bodyPr anchor="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153319"/>
            <a:ext cx="10972800" cy="98028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8DC8F6-175D-A480-9A6B-70D5F62382F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" y="2255361"/>
            <a:ext cx="10972800" cy="399303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4A9DA572-2B58-C988-F9C7-4341DCD951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737600" y="314844"/>
            <a:ext cx="3226518" cy="546001"/>
            <a:chOff x="8097457" y="362566"/>
            <a:chExt cx="3370247" cy="570324"/>
          </a:xfrm>
        </p:grpSpPr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C67AEDDC-1975-ED7B-8171-5347CCC0AE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7457" y="362566"/>
              <a:ext cx="1843471" cy="570324"/>
            </a:xfrm>
            <a:prstGeom prst="rect">
              <a:avLst/>
            </a:prstGeom>
          </p:spPr>
        </p:pic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1752E679-745B-8DE7-02BA-4BFF20ED0E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205" b="10453"/>
            <a:stretch>
              <a:fillRect/>
            </a:stretch>
          </p:blipFill>
          <p:spPr>
            <a:xfrm>
              <a:off x="10112600" y="477919"/>
              <a:ext cx="1355104" cy="454971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10972800" cy="756919"/>
          </a:xfrm>
        </p:spPr>
        <p:txBody>
          <a:bodyPr anchor="t"/>
          <a:lstStyle>
            <a:lvl1pPr algn="l">
              <a:defRPr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8DC8F6-175D-A480-9A6B-70D5F62382F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" y="1236133"/>
            <a:ext cx="10972800" cy="501226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DDFB5E85-D71D-4F88-8FDB-56ECFDD9815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737600" y="314844"/>
            <a:ext cx="3226518" cy="546001"/>
            <a:chOff x="8097457" y="362566"/>
            <a:chExt cx="3370247" cy="570324"/>
          </a:xfrm>
        </p:grpSpPr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A1619725-1A49-468E-C8FE-100DAE00D8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7457" y="362566"/>
              <a:ext cx="1843471" cy="570324"/>
            </a:xfrm>
            <a:prstGeom prst="rect">
              <a:avLst/>
            </a:prstGeom>
          </p:spPr>
        </p:pic>
        <p:pic>
          <p:nvPicPr>
            <p:cNvPr id="10" name="图片 9">
              <a:extLst>
                <a:ext uri="{FF2B5EF4-FFF2-40B4-BE49-F238E27FC236}">
                  <a16:creationId xmlns:a16="http://schemas.microsoft.com/office/drawing/2014/main" id="{76F8F658-0DA7-2AFE-978A-FE690BE226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205" b="10453"/>
            <a:stretch>
              <a:fillRect/>
            </a:stretch>
          </p:blipFill>
          <p:spPr>
            <a:xfrm>
              <a:off x="10112600" y="477919"/>
              <a:ext cx="1355104" cy="4549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235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15/08/2025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0">
            <a:extLst>
              <a:ext uri="{FF2B5EF4-FFF2-40B4-BE49-F238E27FC236}">
                <a16:creationId xmlns:a16="http://schemas.microsoft.com/office/drawing/2014/main" id="{8FBE21C7-3DD1-B719-46B0-C86096CC6E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009764"/>
              </p:ext>
            </p:extLst>
          </p:nvPr>
        </p:nvGraphicFramePr>
        <p:xfrm>
          <a:off x="220133" y="948266"/>
          <a:ext cx="11785600" cy="577426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357120">
                  <a:extLst>
                    <a:ext uri="{9D8B030D-6E8A-4147-A177-3AD203B41FA5}">
                      <a16:colId xmlns:a16="http://schemas.microsoft.com/office/drawing/2014/main" val="1869134868"/>
                    </a:ext>
                  </a:extLst>
                </a:gridCol>
                <a:gridCol w="2357120">
                  <a:extLst>
                    <a:ext uri="{9D8B030D-6E8A-4147-A177-3AD203B41FA5}">
                      <a16:colId xmlns:a16="http://schemas.microsoft.com/office/drawing/2014/main" val="48052766"/>
                    </a:ext>
                  </a:extLst>
                </a:gridCol>
                <a:gridCol w="1178560">
                  <a:extLst>
                    <a:ext uri="{9D8B030D-6E8A-4147-A177-3AD203B41FA5}">
                      <a16:colId xmlns:a16="http://schemas.microsoft.com/office/drawing/2014/main" val="987301566"/>
                    </a:ext>
                  </a:extLst>
                </a:gridCol>
                <a:gridCol w="1178560">
                  <a:extLst>
                    <a:ext uri="{9D8B030D-6E8A-4147-A177-3AD203B41FA5}">
                      <a16:colId xmlns:a16="http://schemas.microsoft.com/office/drawing/2014/main" val="4207694774"/>
                    </a:ext>
                  </a:extLst>
                </a:gridCol>
                <a:gridCol w="2357120">
                  <a:extLst>
                    <a:ext uri="{9D8B030D-6E8A-4147-A177-3AD203B41FA5}">
                      <a16:colId xmlns:a16="http://schemas.microsoft.com/office/drawing/2014/main" val="1417135759"/>
                    </a:ext>
                  </a:extLst>
                </a:gridCol>
                <a:gridCol w="2357120">
                  <a:extLst>
                    <a:ext uri="{9D8B030D-6E8A-4147-A177-3AD203B41FA5}">
                      <a16:colId xmlns:a16="http://schemas.microsoft.com/office/drawing/2014/main" val="572778806"/>
                    </a:ext>
                  </a:extLst>
                </a:gridCol>
              </a:tblGrid>
              <a:tr h="1658759">
                <a:tc rowSpan="2">
                  <a:txBody>
                    <a:bodyPr/>
                    <a:lstStyle/>
                    <a:p>
                      <a:r>
                        <a:rPr lang="en-US" b="1" dirty="0"/>
                        <a:t>Problem</a:t>
                      </a:r>
                    </a:p>
                    <a:p>
                      <a:endParaRPr lang="en-US" b="1" dirty="0"/>
                    </a:p>
                    <a:p>
                      <a:endParaRPr lang="en-US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Solution</a:t>
                      </a:r>
                    </a:p>
                    <a:p>
                      <a:endParaRPr lang="en-US" b="1" dirty="0"/>
                    </a:p>
                  </a:txBody>
                  <a:tcP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lang="en-US" b="1" dirty="0"/>
                        <a:t>Unique Value Proposition</a:t>
                      </a:r>
                    </a:p>
                  </a:txBody>
                  <a:tcP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sz="18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Comparative </a:t>
                      </a:r>
                      <a:r>
                        <a:rPr lang="en-US" b="1"/>
                        <a:t>Advantage</a:t>
                      </a:r>
                      <a:endParaRPr lang="en-US" b="1" dirty="0"/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b="1" dirty="0"/>
                        <a:t>Customer Segments</a:t>
                      </a:r>
                    </a:p>
                    <a:p>
                      <a:endParaRPr lang="en-US" b="1" dirty="0"/>
                    </a:p>
                    <a:p>
                      <a:endParaRPr lang="en-US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987701"/>
                  </a:ext>
                </a:extLst>
              </a:tr>
              <a:tr h="1745851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Key Metrics</a:t>
                      </a:r>
                    </a:p>
                    <a:p>
                      <a:endParaRPr lang="en-US" b="1" dirty="0"/>
                    </a:p>
                    <a:p>
                      <a:endParaRPr lang="en-US" b="1" dirty="0"/>
                    </a:p>
                    <a:p>
                      <a:endParaRPr lang="en-US" b="1" dirty="0"/>
                    </a:p>
                    <a:p>
                      <a:endParaRPr lang="en-US" b="1" dirty="0"/>
                    </a:p>
                  </a:txBody>
                  <a:tcP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Channels</a:t>
                      </a: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955350"/>
                  </a:ext>
                </a:extLst>
              </a:tr>
              <a:tr h="2369656">
                <a:tc gridSpan="3">
                  <a:txBody>
                    <a:bodyPr/>
                    <a:lstStyle/>
                    <a:p>
                      <a:r>
                        <a:rPr lang="en-US" b="1" dirty="0"/>
                        <a:t>Cost Structure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b="1" dirty="0"/>
                        <a:t>Revenue Streams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463379"/>
                  </a:ext>
                </a:extLst>
              </a:tr>
            </a:tbl>
          </a:graphicData>
        </a:graphic>
      </p:graphicFrame>
      <p:grpSp>
        <p:nvGrpSpPr>
          <p:cNvPr id="3" name="组合 2">
            <a:extLst>
              <a:ext uri="{FF2B5EF4-FFF2-40B4-BE49-F238E27FC236}">
                <a16:creationId xmlns:a16="http://schemas.microsoft.com/office/drawing/2014/main" id="{3C3EAB8D-A88F-4194-55DF-6C5BCB6FDEFC}"/>
              </a:ext>
            </a:extLst>
          </p:cNvPr>
          <p:cNvGrpSpPr>
            <a:grpSpLocks noChangeAspect="1"/>
          </p:cNvGrpSpPr>
          <p:nvPr/>
        </p:nvGrpSpPr>
        <p:grpSpPr>
          <a:xfrm>
            <a:off x="8771735" y="223837"/>
            <a:ext cx="3223496" cy="545490"/>
            <a:chOff x="8097457" y="362566"/>
            <a:chExt cx="3370247" cy="570324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45C2A3F3-5013-4480-1E0A-22D0D5DF6E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7457" y="362566"/>
              <a:ext cx="1843471" cy="570324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6DCB937D-A01D-18EA-F182-C16125BC9D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205" b="10453"/>
            <a:stretch>
              <a:fillRect/>
            </a:stretch>
          </p:blipFill>
          <p:spPr>
            <a:xfrm>
              <a:off x="10112600" y="477919"/>
              <a:ext cx="1355104" cy="454971"/>
            </a:xfrm>
            <a:prstGeom prst="rect">
              <a:avLst/>
            </a:prstGeom>
          </p:spPr>
        </p:pic>
      </p:grpSp>
      <p:sp>
        <p:nvSpPr>
          <p:cNvPr id="6" name="Title 24">
            <a:extLst>
              <a:ext uri="{FF2B5EF4-FFF2-40B4-BE49-F238E27FC236}">
                <a16:creationId xmlns:a16="http://schemas.microsoft.com/office/drawing/2014/main" id="{990DAB4D-9547-367A-194C-A548AF387BD0}"/>
              </a:ext>
            </a:extLst>
          </p:cNvPr>
          <p:cNvSpPr txBox="1">
            <a:spLocks/>
          </p:cNvSpPr>
          <p:nvPr/>
        </p:nvSpPr>
        <p:spPr bwMode="auto">
          <a:xfrm>
            <a:off x="196769" y="223837"/>
            <a:ext cx="8421272" cy="724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200" b="1"/>
              <a:t>xxxxxx</a:t>
            </a:r>
            <a:r>
              <a:rPr lang="en-US" altLang="zh-CN" sz="3200" b="1"/>
              <a:t>’s </a:t>
            </a:r>
            <a:r>
              <a:rPr lang="en-US" sz="3200" b="1"/>
              <a:t>Business Model Canvas</a:t>
            </a:r>
            <a:endParaRPr lang="en-AU" sz="3600" b="1"/>
          </a:p>
        </p:txBody>
      </p:sp>
    </p:spTree>
    <p:extLst>
      <p:ext uri="{BB962C8B-B14F-4D97-AF65-F5344CB8AC3E}">
        <p14:creationId xmlns:p14="http://schemas.microsoft.com/office/powerpoint/2010/main" val="146916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D13EB3-0DBF-3A9F-0762-AEC88F749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Revenue Streams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29C275-985A-79D4-BE0B-B366977E8EE5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02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8FD3CB-257C-86A3-F4C6-9D36CA8C9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Problem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275F08-2C4C-BC5D-0170-645D0BAB9E5B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343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A844C4-BE19-A394-A21F-DCEB3BDED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Solution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1980B65-3537-207C-BAEB-2FB22CD3E4E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083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296392-7115-232E-B6F9-68CC94394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Key Metrics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757C71-9E21-DB5E-F59D-5E3AB8AC38C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595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F44FE8-7478-6F93-C803-0C964D198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Unique Value Proposition</a:t>
            </a:r>
            <a:endParaRPr lang="en-GB" sz="440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741ECA1-D2CC-7627-244E-2197AE9639C5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449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518263-5528-DC1C-4211-528689F2A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HK" sz="4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Comparative</a:t>
            </a:r>
            <a:r>
              <a:rPr lang="en-US" sz="4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Advantage</a:t>
            </a:r>
            <a:endParaRPr lang="en-GB" sz="4400" b="1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72B046-BDE4-3AD7-628D-32826457D444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378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CBB168-E7D7-F324-389A-A94C222C7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Channels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30F868-8BCD-50E3-BD4A-41A8B5210B1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688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4601E5-3B44-E644-65BE-A4BB553FF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Customer Segments</a:t>
            </a:r>
            <a:endParaRPr lang="en-GB" sz="4400" b="1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525480-53B6-72FA-606D-5A89DC3F9505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77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4D2E5F-DE9F-8DBF-9FA0-FD1BA6BD6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Cost Structure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52F7A9-CD2D-E2B5-7BA7-8D46753A106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694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A825647887084AB06C1B43982F5FE5" ma:contentTypeVersion="8" ma:contentTypeDescription="Create a new document." ma:contentTypeScope="" ma:versionID="78f6d413af2f49be40b927b16327c152">
  <xsd:schema xmlns:xsd="http://www.w3.org/2001/XMLSchema" xmlns:xs="http://www.w3.org/2001/XMLSchema" xmlns:p="http://schemas.microsoft.com/office/2006/metadata/properties" xmlns:ns2="bbf0a5d8-1a08-46f8-9ca8-49a16ecd0b73" xmlns:ns3="66d5b531-2c56-4727-bb25-ca563dcb28f9" targetNamespace="http://schemas.microsoft.com/office/2006/metadata/properties" ma:root="true" ma:fieldsID="d1862ddc48ed7a8d416469555f594223" ns2:_="" ns3:_="">
    <xsd:import namespace="bbf0a5d8-1a08-46f8-9ca8-49a16ecd0b73"/>
    <xsd:import namespace="66d5b531-2c56-4727-bb25-ca563dcb28f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f0a5d8-1a08-46f8-9ca8-49a16ecd0b7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d5b531-2c56-4727-bb25-ca563dcb28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B16EA1-012E-43C7-8174-90618BCC47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4C617F-8D89-4FE9-8D8A-DEF42C41C5AC}">
  <ds:schemaRefs>
    <ds:schemaRef ds:uri="66d5b531-2c56-4727-bb25-ca563dcb28f9"/>
    <ds:schemaRef ds:uri="bbf0a5d8-1a08-46f8-9ca8-49a16ecd0b7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E6C8AC5-6E17-4EC3-84A3-737FE565A5B5}">
  <ds:schemaRefs>
    <ds:schemaRef ds:uri="http://schemas.microsoft.com/office/2006/metadata/properties"/>
    <ds:schemaRef ds:uri="66d5b531-2c56-4727-bb25-ca563dcb28f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bbf0a5d8-1a08-46f8-9ca8-49a16ecd0b73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3917</TotalTime>
  <Words>36</Words>
  <Application>Microsoft Office PowerPoint</Application>
  <PresentationFormat>宽屏</PresentationFormat>
  <Paragraphs>21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演示文稿</vt:lpstr>
      <vt:lpstr>Problem</vt:lpstr>
      <vt:lpstr>Solution</vt:lpstr>
      <vt:lpstr>Key Metrics</vt:lpstr>
      <vt:lpstr>Unique Value Proposition</vt:lpstr>
      <vt:lpstr>Comparative Advantage</vt:lpstr>
      <vt:lpstr>Channels</vt:lpstr>
      <vt:lpstr>Customer Segments</vt:lpstr>
      <vt:lpstr>Cost Structure</vt:lpstr>
      <vt:lpstr>Revenue Streams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</dc:title>
  <dc:creator>Robert.Wilson</dc:creator>
  <cp:lastModifiedBy>- SP</cp:lastModifiedBy>
  <cp:revision>31</cp:revision>
  <cp:lastPrinted>2017-11-30T15:10:12Z</cp:lastPrinted>
  <dcterms:modified xsi:type="dcterms:W3CDTF">2025-08-15T09:01:07Z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0x0101003CA825647887084AB06C1B43982F5FE5</vt:lpwstr>
  </property>
</Properties>
</file>